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46" r:id="rId2"/>
    <p:sldId id="278" r:id="rId3"/>
  </p:sldIdLst>
  <p:sldSz cx="10691813" cy="7559675"/>
  <p:notesSz cx="6797675" cy="9928225"/>
  <p:defaultTextStyle>
    <a:defPPr>
      <a:defRPr lang="en-GB"/>
    </a:defPPr>
    <a:lvl1pPr algn="l" defTabSz="449237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1pPr>
    <a:lvl2pPr marL="742907" indent="-285733" algn="l" defTabSz="449237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2pPr>
    <a:lvl3pPr marL="1142934" indent="-228587" algn="l" defTabSz="449237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3pPr>
    <a:lvl4pPr marL="1600107" indent="-228587" algn="l" defTabSz="449237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4pPr>
    <a:lvl5pPr marL="2057280" indent="-228587" algn="l" defTabSz="449237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5pPr>
    <a:lvl6pPr marL="2285867" algn="l" defTabSz="914347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6pPr>
    <a:lvl7pPr marL="2743041" algn="l" defTabSz="914347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7pPr>
    <a:lvl8pPr marL="3200214" algn="l" defTabSz="914347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8pPr>
    <a:lvl9pPr marL="3657387" algn="l" defTabSz="914347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72C8C"/>
    <a:srgbClr val="5EB32F"/>
    <a:srgbClr val="FFD44A"/>
    <a:srgbClr val="B2B2B2"/>
    <a:srgbClr val="3399FF"/>
    <a:srgbClr val="EBF8FF"/>
    <a:srgbClr val="D9F1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9" autoAdjust="0"/>
    <p:restoredTop sz="92643" autoAdjust="0"/>
  </p:normalViewPr>
  <p:slideViewPr>
    <p:cSldViewPr>
      <p:cViewPr>
        <p:scale>
          <a:sx n="83" d="100"/>
          <a:sy n="83" d="100"/>
        </p:scale>
        <p:origin x="-954" y="-72"/>
      </p:cViewPr>
      <p:guideLst>
        <p:guide orient="horz" pos="2381"/>
        <p:guide pos="872"/>
      </p:guideLst>
    </p:cSldViewPr>
  </p:slideViewPr>
  <p:outlineViewPr>
    <p:cViewPr varScale="1">
      <p:scale>
        <a:sx n="170" d="200"/>
        <a:sy n="170" d="200"/>
      </p:scale>
      <p:origin x="0" y="45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37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2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4" cy="497047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613" y="0"/>
            <a:ext cx="2945444" cy="497047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3044D8C2-6E0C-4B7D-89F7-AED7B9CD652B}" type="datetimeFigureOut">
              <a:rPr lang="sv-SE" smtClean="0"/>
              <a:pPr/>
              <a:t>2015-03-23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592"/>
            <a:ext cx="2945444" cy="497047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613" y="9429592"/>
            <a:ext cx="2945444" cy="497047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2D0882AA-8D61-4E5A-9AF7-2F4DD007513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0168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3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90" tIns="46095" rIns="92190" bIns="46095" anchor="ctr"/>
          <a:lstStyle/>
          <a:p>
            <a:endParaRPr lang="sv-SE" dirty="0"/>
          </a:p>
        </p:txBody>
      </p:sp>
      <p:sp>
        <p:nvSpPr>
          <p:cNvPr id="30723" name="AutoShape 2"/>
          <p:cNvSpPr>
            <a:spLocks noChangeArrowheads="1"/>
          </p:cNvSpPr>
          <p:nvPr/>
        </p:nvSpPr>
        <p:spPr bwMode="auto">
          <a:xfrm>
            <a:off x="3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90" tIns="46095" rIns="92190" bIns="46095" anchor="ctr"/>
          <a:lstStyle/>
          <a:p>
            <a:endParaRPr lang="sv-SE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2" y="1"/>
            <a:ext cx="2940585" cy="49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79" tIns="46458" rIns="93279" bIns="46458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52234" y="1"/>
            <a:ext cx="2940585" cy="49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79" tIns="46458" rIns="93279" bIns="46458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0726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65175" y="744538"/>
            <a:ext cx="5264150" cy="372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05170" y="4716383"/>
            <a:ext cx="4982478" cy="4465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noProof="0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2" y="9434356"/>
            <a:ext cx="2940585" cy="492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79" tIns="46458" rIns="93279" bIns="46458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52234" y="9434356"/>
            <a:ext cx="2940585" cy="492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79" tIns="46458" rIns="93279" bIns="46458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FBF24BB-E049-4D40-A622-2B032F245E2B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8513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3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07" indent="-285733" algn="l" defTabSz="44923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2934" indent="-228587" algn="l" defTabSz="44923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107" indent="-228587" algn="l" defTabSz="44923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280" indent="-228587" algn="l" defTabSz="44923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867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41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87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35220" indent="-230475" defTabSz="452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96169" indent="-230475" defTabSz="452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57118" indent="-230475" defTabSz="452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918067" indent="-230475" defTabSz="452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fld id="{E7AE0838-D8EE-4EB0-9F87-C02A71442911}" type="slidenum">
              <a:rPr lang="sv-SE" sz="1200">
                <a:solidFill>
                  <a:srgbClr val="000000"/>
                </a:solidFill>
              </a:rPr>
              <a:pPr eaLnBrk="1" hangingPunct="1"/>
              <a:t>1</a:t>
            </a:fld>
            <a:endParaRPr lang="sv-SE" sz="1200" dirty="0">
              <a:solidFill>
                <a:srgbClr val="000000"/>
              </a:solidFill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5175" y="744538"/>
            <a:ext cx="5265738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5170" y="4716384"/>
            <a:ext cx="4984098" cy="446706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35220" indent="-230475" defTabSz="452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96169" indent="-230475" defTabSz="452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57118" indent="-230475" defTabSz="452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918067" indent="-230475" defTabSz="452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fld id="{A9CA49DB-AA87-4287-8772-631DA6B3B751}" type="slidenum">
              <a:rPr lang="sv-SE" sz="1200">
                <a:solidFill>
                  <a:srgbClr val="000000"/>
                </a:solidFill>
              </a:rPr>
              <a:pPr eaLnBrk="1" hangingPunct="1"/>
              <a:t>2</a:t>
            </a:fld>
            <a:endParaRPr lang="sv-SE" sz="1200" dirty="0">
              <a:solidFill>
                <a:srgbClr val="000000"/>
              </a:solidFill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5175" y="744538"/>
            <a:ext cx="5265738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5170" y="4716384"/>
            <a:ext cx="4984098" cy="446706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01690" y="2347913"/>
            <a:ext cx="9088437" cy="162083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03375" y="4283075"/>
            <a:ext cx="7485063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7" indent="0" algn="ctr">
              <a:buNone/>
              <a:defRPr/>
            </a:lvl3pPr>
            <a:lvl4pPr marL="1371521" indent="0" algn="ctr">
              <a:buNone/>
              <a:defRPr/>
            </a:lvl4pPr>
            <a:lvl5pPr marL="1828694" indent="0" algn="ctr">
              <a:buNone/>
              <a:defRPr/>
            </a:lvl5pPr>
            <a:lvl6pPr marL="2285867" indent="0" algn="ctr">
              <a:buNone/>
              <a:defRPr/>
            </a:lvl6pPr>
            <a:lvl7pPr marL="2743041" indent="0" algn="ctr">
              <a:buNone/>
              <a:defRPr/>
            </a:lvl7pPr>
            <a:lvl8pPr marL="3200214" indent="0" algn="ctr">
              <a:buNone/>
              <a:defRPr/>
            </a:lvl8pPr>
            <a:lvl9pPr marL="365738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572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 smtClean="0"/>
              <a:t>www.inission.com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82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616825" y="334963"/>
            <a:ext cx="2270125" cy="5643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01690" y="334963"/>
            <a:ext cx="6662737" cy="5643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 smtClean="0"/>
              <a:t>www.inission.com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6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90" y="334963"/>
            <a:ext cx="9085262" cy="1257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 smtClean="0"/>
              <a:t>www.inission.com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50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 smtClean="0"/>
              <a:t>www.inission.com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1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4550" y="4857752"/>
            <a:ext cx="90884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44550" y="3203575"/>
            <a:ext cx="90884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900"/>
            </a:lvl2pPr>
            <a:lvl3pPr marL="914347" indent="0">
              <a:buNone/>
              <a:defRPr sz="1600"/>
            </a:lvl3pPr>
            <a:lvl4pPr marL="1371521" indent="0">
              <a:buNone/>
              <a:defRPr sz="1400"/>
            </a:lvl4pPr>
            <a:lvl5pPr marL="1828694" indent="0">
              <a:buNone/>
              <a:defRPr sz="1400"/>
            </a:lvl5pPr>
            <a:lvl6pPr marL="2285867" indent="0">
              <a:buNone/>
              <a:defRPr sz="1400"/>
            </a:lvl6pPr>
            <a:lvl7pPr marL="2743041" indent="0">
              <a:buNone/>
              <a:defRPr sz="1400"/>
            </a:lvl7pPr>
            <a:lvl8pPr marL="3200214" indent="0">
              <a:buNone/>
              <a:defRPr sz="1400"/>
            </a:lvl8pPr>
            <a:lvl9pPr marL="365738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 smtClean="0"/>
              <a:t>www.inission.com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82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01690" y="1595440"/>
            <a:ext cx="4465637" cy="4383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419727" y="1595440"/>
            <a:ext cx="4467225" cy="4383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 smtClean="0"/>
              <a:t>www.inission.com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87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988" y="303215"/>
            <a:ext cx="9621837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7" indent="0">
              <a:buNone/>
              <a:defRPr sz="1900" b="1"/>
            </a:lvl3pPr>
            <a:lvl4pPr marL="1371521" indent="0">
              <a:buNone/>
              <a:defRPr sz="1600" b="1"/>
            </a:lvl4pPr>
            <a:lvl5pPr marL="1828694" indent="0">
              <a:buNone/>
              <a:defRPr sz="1600" b="1"/>
            </a:lvl5pPr>
            <a:lvl6pPr marL="2285867" indent="0">
              <a:buNone/>
              <a:defRPr sz="1600" b="1"/>
            </a:lvl6pPr>
            <a:lvl7pPr marL="2743041" indent="0">
              <a:buNone/>
              <a:defRPr sz="1600" b="1"/>
            </a:lvl7pPr>
            <a:lvl8pPr marL="3200214" indent="0">
              <a:buNone/>
              <a:defRPr sz="1600" b="1"/>
            </a:lvl8pPr>
            <a:lvl9pPr marL="365738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430841" y="1692275"/>
            <a:ext cx="47259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7" indent="0">
              <a:buNone/>
              <a:defRPr sz="1900" b="1"/>
            </a:lvl3pPr>
            <a:lvl4pPr marL="1371521" indent="0">
              <a:buNone/>
              <a:defRPr sz="1600" b="1"/>
            </a:lvl4pPr>
            <a:lvl5pPr marL="1828694" indent="0">
              <a:buNone/>
              <a:defRPr sz="1600" b="1"/>
            </a:lvl5pPr>
            <a:lvl6pPr marL="2285867" indent="0">
              <a:buNone/>
              <a:defRPr sz="1600" b="1"/>
            </a:lvl6pPr>
            <a:lvl7pPr marL="2743041" indent="0">
              <a:buNone/>
              <a:defRPr sz="1600" b="1"/>
            </a:lvl7pPr>
            <a:lvl8pPr marL="3200214" indent="0">
              <a:buNone/>
              <a:defRPr sz="1600" b="1"/>
            </a:lvl8pPr>
            <a:lvl9pPr marL="365738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30841" y="2397125"/>
            <a:ext cx="4725987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 smtClean="0"/>
              <a:t>www.inission.com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02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 smtClean="0"/>
              <a:t>www.inission.com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1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 smtClean="0"/>
              <a:t>www.inission.com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74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79888" y="301627"/>
            <a:ext cx="5976937" cy="64515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34988" y="1581152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7" indent="0">
              <a:buNone/>
              <a:defRPr sz="1000"/>
            </a:lvl3pPr>
            <a:lvl4pPr marL="1371521" indent="0">
              <a:buNone/>
              <a:defRPr sz="900"/>
            </a:lvl4pPr>
            <a:lvl5pPr marL="1828694" indent="0">
              <a:buNone/>
              <a:defRPr sz="900"/>
            </a:lvl5pPr>
            <a:lvl6pPr marL="2285867" indent="0">
              <a:buNone/>
              <a:defRPr sz="900"/>
            </a:lvl6pPr>
            <a:lvl7pPr marL="2743041" indent="0">
              <a:buNone/>
              <a:defRPr sz="900"/>
            </a:lvl7pPr>
            <a:lvl8pPr marL="3200214" indent="0">
              <a:buNone/>
              <a:defRPr sz="900"/>
            </a:lvl8pPr>
            <a:lvl9pPr marL="365738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 smtClean="0"/>
              <a:t>www.inission.com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0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95500" y="5291140"/>
            <a:ext cx="6415088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095500" y="674688"/>
            <a:ext cx="64150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7" indent="0">
              <a:buNone/>
              <a:defRPr sz="2400"/>
            </a:lvl3pPr>
            <a:lvl4pPr marL="1371521" indent="0">
              <a:buNone/>
              <a:defRPr sz="2000"/>
            </a:lvl4pPr>
            <a:lvl5pPr marL="1828694" indent="0">
              <a:buNone/>
              <a:defRPr sz="2000"/>
            </a:lvl5pPr>
            <a:lvl6pPr marL="2285867" indent="0">
              <a:buNone/>
              <a:defRPr sz="2000"/>
            </a:lvl6pPr>
            <a:lvl7pPr marL="2743041" indent="0">
              <a:buNone/>
              <a:defRPr sz="2000"/>
            </a:lvl7pPr>
            <a:lvl8pPr marL="3200214" indent="0">
              <a:buNone/>
              <a:defRPr sz="2000"/>
            </a:lvl8pPr>
            <a:lvl9pPr marL="3657387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sv-SE" noProof="0" dirty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095500" y="5916613"/>
            <a:ext cx="6415088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7" indent="0">
              <a:buNone/>
              <a:defRPr sz="1000"/>
            </a:lvl3pPr>
            <a:lvl4pPr marL="1371521" indent="0">
              <a:buNone/>
              <a:defRPr sz="900"/>
            </a:lvl4pPr>
            <a:lvl5pPr marL="1828694" indent="0">
              <a:buNone/>
              <a:defRPr sz="900"/>
            </a:lvl5pPr>
            <a:lvl6pPr marL="2285867" indent="0">
              <a:buNone/>
              <a:defRPr sz="900"/>
            </a:lvl6pPr>
            <a:lvl7pPr marL="2743041" indent="0">
              <a:buNone/>
              <a:defRPr sz="900"/>
            </a:lvl7pPr>
            <a:lvl8pPr marL="3200214" indent="0">
              <a:buNone/>
              <a:defRPr sz="900"/>
            </a:lvl8pPr>
            <a:lvl9pPr marL="365738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 smtClean="0"/>
              <a:t>www.inission.com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78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01690" y="334963"/>
            <a:ext cx="9085262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4" tIns="46798" rIns="89994" bIns="46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1690" y="1595440"/>
            <a:ext cx="9085262" cy="438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4" tIns="46798" rIns="89994" bIns="46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465" y="6970713"/>
            <a:ext cx="2105025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dirty="0" smtClean="0"/>
              <a:t>www.inission.com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44923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3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Arial" charset="0"/>
          <a:ea typeface="Microsoft YaHei" charset="-122"/>
        </a:defRPr>
      </a:lvl2pPr>
      <a:lvl3pPr algn="l" defTabSz="44923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Arial" charset="0"/>
          <a:ea typeface="Microsoft YaHei" charset="-122"/>
        </a:defRPr>
      </a:lvl3pPr>
      <a:lvl4pPr algn="l" defTabSz="44923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Arial" charset="0"/>
          <a:ea typeface="Microsoft YaHei" charset="-122"/>
        </a:defRPr>
      </a:lvl4pPr>
      <a:lvl5pPr algn="l" defTabSz="44923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Arial" charset="0"/>
          <a:ea typeface="Microsoft YaHei" charset="-122"/>
        </a:defRPr>
      </a:lvl5pPr>
      <a:lvl6pPr marL="2514454" indent="-228587" algn="l" defTabSz="44923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Arial" charset="0"/>
          <a:ea typeface="Microsoft YaHei" charset="-122"/>
        </a:defRPr>
      </a:lvl6pPr>
      <a:lvl7pPr marL="2971626" indent="-228587" algn="l" defTabSz="44923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Arial" charset="0"/>
          <a:ea typeface="Microsoft YaHei" charset="-122"/>
        </a:defRPr>
      </a:lvl7pPr>
      <a:lvl8pPr marL="3428802" indent="-228587" algn="l" defTabSz="44923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Arial" charset="0"/>
          <a:ea typeface="Microsoft YaHei" charset="-122"/>
        </a:defRPr>
      </a:lvl8pPr>
      <a:lvl9pPr marL="3885974" indent="-228587" algn="l" defTabSz="44923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880" indent="-342880" algn="l" defTabSz="449237" rtl="0" eaLnBrk="1" fontAlgn="base" hangingPunct="1">
        <a:spcBef>
          <a:spcPct val="0"/>
        </a:spcBef>
        <a:spcAft>
          <a:spcPts val="1275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0000"/>
          </a:solidFill>
          <a:latin typeface="+mn-lt"/>
          <a:ea typeface="+mn-ea"/>
          <a:cs typeface="+mn-cs"/>
        </a:defRPr>
      </a:lvl1pPr>
      <a:lvl2pPr marL="742907" indent="-285733" algn="l" defTabSz="449237" rtl="0" eaLnBrk="1" fontAlgn="base" hangingPunct="1">
        <a:spcBef>
          <a:spcPct val="0"/>
        </a:spcBef>
        <a:spcAft>
          <a:spcPts val="813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</a:defRPr>
      </a:lvl2pPr>
      <a:lvl3pPr marL="1142934" indent="-228587" algn="l" defTabSz="449237" rtl="0" eaLnBrk="1" fontAlgn="base" hangingPunct="1">
        <a:spcBef>
          <a:spcPct val="0"/>
        </a:spcBef>
        <a:spcAft>
          <a:spcPts val="388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+mn-lt"/>
          <a:ea typeface="+mn-ea"/>
        </a:defRPr>
      </a:lvl3pPr>
      <a:lvl4pPr marL="1600107" indent="-228587" algn="l" defTabSz="449237" rtl="0" eaLnBrk="1" fontAlgn="base" hangingPunct="1">
        <a:spcBef>
          <a:spcPct val="0"/>
        </a:spcBef>
        <a:spcAft>
          <a:spcPts val="50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</a:defRPr>
      </a:lvl4pPr>
      <a:lvl5pPr marL="2057280" indent="-228587" algn="l" defTabSz="449237" rtl="0" eaLnBrk="1" fontAlgn="base" hangingPunct="1">
        <a:spcBef>
          <a:spcPct val="0"/>
        </a:spcBef>
        <a:spcAft>
          <a:spcPts val="50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</a:defRPr>
      </a:lvl5pPr>
      <a:lvl6pPr marL="2514454" indent="-228587" algn="l" defTabSz="449237" rtl="0" eaLnBrk="1" fontAlgn="base" hangingPunct="1">
        <a:spcBef>
          <a:spcPct val="0"/>
        </a:spcBef>
        <a:spcAft>
          <a:spcPts val="50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</a:defRPr>
      </a:lvl6pPr>
      <a:lvl7pPr marL="2971626" indent="-228587" algn="l" defTabSz="449237" rtl="0" eaLnBrk="1" fontAlgn="base" hangingPunct="1">
        <a:spcBef>
          <a:spcPct val="0"/>
        </a:spcBef>
        <a:spcAft>
          <a:spcPts val="50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</a:defRPr>
      </a:lvl7pPr>
      <a:lvl8pPr marL="3428802" indent="-228587" algn="l" defTabSz="449237" rtl="0" eaLnBrk="1" fontAlgn="base" hangingPunct="1">
        <a:spcBef>
          <a:spcPct val="0"/>
        </a:spcBef>
        <a:spcAft>
          <a:spcPts val="50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</a:defRPr>
      </a:lvl8pPr>
      <a:lvl9pPr marL="3885974" indent="-228587" algn="l" defTabSz="449237" rtl="0" eaLnBrk="1" fontAlgn="base" hangingPunct="1">
        <a:spcBef>
          <a:spcPct val="0"/>
        </a:spcBef>
        <a:spcAft>
          <a:spcPts val="50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3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7" algn="l" defTabSz="9143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1" algn="l" defTabSz="9143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4" algn="l" defTabSz="9143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7" algn="l" defTabSz="9143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1" algn="l" defTabSz="9143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4" algn="l" defTabSz="9143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7" algn="l" defTabSz="9143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Tx/>
              <a:tabLst>
                <a:tab pos="0" algn="l"/>
                <a:tab pos="447648" algn="l"/>
                <a:tab pos="896886" algn="l"/>
                <a:tab pos="1346122" algn="l"/>
                <a:tab pos="1795359" algn="l"/>
                <a:tab pos="2244595" algn="l"/>
                <a:tab pos="2693831" algn="l"/>
                <a:tab pos="3143068" algn="l"/>
                <a:tab pos="3592304" algn="l"/>
                <a:tab pos="4041540" algn="l"/>
                <a:tab pos="4490776" algn="l"/>
                <a:tab pos="4940013" algn="l"/>
                <a:tab pos="5389250" algn="l"/>
                <a:tab pos="5838487" algn="l"/>
                <a:tab pos="6287724" algn="l"/>
                <a:tab pos="6736958" algn="l"/>
                <a:tab pos="7186195" algn="l"/>
                <a:tab pos="7635431" algn="l"/>
                <a:tab pos="8084668" algn="l"/>
                <a:tab pos="8533905" algn="l"/>
                <a:tab pos="8983141" algn="l"/>
              </a:tabLst>
            </a:pPr>
            <a:r>
              <a:rPr lang="sv-SE" dirty="0" smtClean="0"/>
              <a:t>Frågor att ställa till din EMS-leverantör angående RoHS-kompatibilitet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828653" y="1911350"/>
            <a:ext cx="9085262" cy="4383087"/>
          </a:xfrm>
        </p:spPr>
        <p:txBody>
          <a:bodyPr/>
          <a:lstStyle/>
          <a:p>
            <a:pPr marL="177800" indent="-177800">
              <a:lnSpc>
                <a:spcPct val="90000"/>
              </a:lnSpc>
              <a:spcAft>
                <a:spcPts val="2000"/>
              </a:spcAft>
              <a:buFont typeface="Arial"/>
              <a:buChar char="•"/>
            </a:pPr>
            <a:r>
              <a:rPr lang="sv-SE" b="0" dirty="0" smtClean="0"/>
              <a:t>Har ni en kvalitetssäkrad blyfri process, ex hantering av risken för “whiskers”?</a:t>
            </a:r>
          </a:p>
          <a:p>
            <a:pPr marL="177800" indent="-177800">
              <a:lnSpc>
                <a:spcPct val="90000"/>
              </a:lnSpc>
              <a:spcAft>
                <a:spcPts val="2000"/>
              </a:spcAft>
              <a:buFont typeface="Arial"/>
              <a:buChar char="•"/>
            </a:pPr>
            <a:r>
              <a:rPr lang="sv-SE" b="0" dirty="0" smtClean="0"/>
              <a:t>Hur säkerställer ni att inköpta standardkomponenter är RoHS-kompatibla?</a:t>
            </a:r>
          </a:p>
          <a:p>
            <a:pPr marL="177800" indent="-177800">
              <a:lnSpc>
                <a:spcPct val="90000"/>
              </a:lnSpc>
              <a:spcAft>
                <a:spcPts val="2000"/>
              </a:spcAft>
              <a:buFont typeface="Arial"/>
              <a:buChar char="•"/>
            </a:pPr>
            <a:r>
              <a:rPr lang="sv-SE" b="0" dirty="0" smtClean="0"/>
              <a:t>Hur säkerställer ni att inköpta mekaniska specialdelar är RoHS-kompatibla?</a:t>
            </a:r>
          </a:p>
          <a:p>
            <a:pPr marL="177800" indent="-177800">
              <a:lnSpc>
                <a:spcPct val="90000"/>
              </a:lnSpc>
              <a:spcAft>
                <a:spcPts val="2000"/>
              </a:spcAft>
              <a:buFont typeface="Arial"/>
              <a:buChar char="•"/>
            </a:pPr>
            <a:r>
              <a:rPr lang="sv-SE" b="0" dirty="0" smtClean="0"/>
              <a:t>Hur säkerställer ni att inköpta skruvar och muttrar är RoHS-kompatibla? </a:t>
            </a:r>
          </a:p>
          <a:p>
            <a:pPr marL="177800" indent="-177800">
              <a:lnSpc>
                <a:spcPct val="90000"/>
              </a:lnSpc>
              <a:spcAft>
                <a:spcPts val="2000"/>
              </a:spcAft>
              <a:buFont typeface="Arial"/>
              <a:buChar char="•"/>
            </a:pPr>
            <a:r>
              <a:rPr lang="sv-SE" b="0" dirty="0" smtClean="0"/>
              <a:t>Om det skulle visa sig att färdig produkt är inte är RoHS-kompatibel, hur hanterar ni det?</a:t>
            </a:r>
            <a:endParaRPr lang="sv-SE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 smtClean="0"/>
              <a:t>www.inission.com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794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0" y="3308350"/>
            <a:ext cx="5783262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 smtClean="0"/>
              <a:t>www.inission.com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ission presentation Eng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Inission presentation Eng</Template>
  <TotalTime>167</TotalTime>
  <Words>75</Words>
  <Application>Microsoft Office PowerPoint</Application>
  <PresentationFormat>Custom</PresentationFormat>
  <Paragraphs>10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Inission presentation Eng</vt:lpstr>
      <vt:lpstr>Frågor att ställa till din EMS-leverantör angående RoHS-kompatibilitet</vt:lpstr>
      <vt:lpstr>PowerPoint Presentation</vt:lpstr>
    </vt:vector>
  </TitlesOfParts>
  <Company>Inission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Olsson, Gunnar</dc:creator>
  <cp:lastModifiedBy>Olsson, Gunnar</cp:lastModifiedBy>
  <cp:revision>16</cp:revision>
  <cp:lastPrinted>2014-02-17T12:17:50Z</cp:lastPrinted>
  <dcterms:created xsi:type="dcterms:W3CDTF">2015-03-06T14:43:42Z</dcterms:created>
  <dcterms:modified xsi:type="dcterms:W3CDTF">2015-03-23T16:03:12Z</dcterms:modified>
</cp:coreProperties>
</file>